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14,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-aes.de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/>
              <a:t>Projektprüfung</a:t>
            </a:r>
            <a:endParaRPr lang="de-DE" sz="3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Information für </a:t>
            </a:r>
            <a:r>
              <a:rPr lang="de-DE" dirty="0" err="1" smtClean="0"/>
              <a:t>SchülerInnen</a:t>
            </a:r>
            <a:r>
              <a:rPr lang="de-DE" dirty="0" smtClean="0"/>
              <a:t> und </a:t>
            </a:r>
            <a:r>
              <a:rPr lang="de-DE" dirty="0" err="1" smtClean="0"/>
              <a:t>MentorInnen</a:t>
            </a:r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er AES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44008" y="1484784"/>
            <a:ext cx="2133600" cy="750981"/>
          </a:xfrm>
        </p:spPr>
        <p:txBody>
          <a:bodyPr/>
          <a:lstStyle/>
          <a:p>
            <a:fld id="{0A98AF03-7270-45C2-A683-C5E353EF01A5}" type="datetime4">
              <a:rPr lang="en-US" smtClean="0"/>
              <a:pPr/>
              <a:t>April 14, 2016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15616" y="908720"/>
            <a:ext cx="3090440" cy="4896544"/>
          </a:xfrm>
        </p:spPr>
        <p:txBody>
          <a:bodyPr>
            <a:normAutofit fontScale="85000" lnSpcReduction="20000"/>
          </a:bodyPr>
          <a:lstStyle/>
          <a:p>
            <a:r>
              <a:rPr lang="de-DE" sz="1600" b="1" dirty="0" smtClean="0"/>
              <a:t>29</a:t>
            </a:r>
            <a:r>
              <a:rPr lang="de-DE" sz="1600" b="1" dirty="0" smtClean="0"/>
              <a:t>.09.-14.10.16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smtClean="0"/>
              <a:t>Vorbereitungsphase (20%)</a:t>
            </a:r>
            <a:br>
              <a:rPr lang="de-DE" sz="1600" b="1" dirty="0" smtClean="0"/>
            </a:br>
            <a:r>
              <a:rPr lang="de-DE" sz="1200" dirty="0" smtClean="0"/>
              <a:t>- Materialbeschaffung</a:t>
            </a:r>
            <a:br>
              <a:rPr lang="de-DE" sz="1200" dirty="0" smtClean="0"/>
            </a:br>
            <a:r>
              <a:rPr lang="de-DE" sz="1200" dirty="0" smtClean="0"/>
              <a:t>- Projektbeschreibung</a:t>
            </a:r>
            <a:br>
              <a:rPr lang="de-DE" sz="1200" dirty="0" smtClean="0"/>
            </a:br>
            <a:r>
              <a:rPr lang="de-DE" sz="1200" dirty="0" smtClean="0"/>
              <a:t>- Beratung  der Projektgruppen</a:t>
            </a:r>
            <a:br>
              <a:rPr lang="de-DE" sz="1200" dirty="0" smtClean="0"/>
            </a:br>
            <a:r>
              <a:rPr lang="de-DE" sz="1200" dirty="0" smtClean="0"/>
              <a:t>- Rückgabe Formular </a:t>
            </a:r>
            <a:r>
              <a:rPr lang="de-DE" sz="1200" dirty="0"/>
              <a:t>„Verhalten </a:t>
            </a:r>
            <a:r>
              <a:rPr lang="de-DE" sz="1200" dirty="0" smtClean="0"/>
              <a:t>bei</a:t>
            </a:r>
            <a:br>
              <a:rPr lang="de-DE" sz="1200" dirty="0" smtClean="0"/>
            </a:br>
            <a:r>
              <a:rPr lang="de-DE" sz="1200" dirty="0" smtClean="0"/>
              <a:t>  </a:t>
            </a:r>
            <a:r>
              <a:rPr lang="de-DE" sz="1200" dirty="0"/>
              <a:t>Versäumnis und </a:t>
            </a:r>
            <a:r>
              <a:rPr lang="de-DE" sz="1200" dirty="0" smtClean="0"/>
              <a:t>Täuschung“ &amp;</a:t>
            </a:r>
            <a:br>
              <a:rPr lang="de-DE" sz="1200" dirty="0" smtClean="0"/>
            </a:br>
            <a:r>
              <a:rPr lang="de-DE" sz="1200" dirty="0" smtClean="0"/>
              <a:t>  „Besuch außerschulischer </a:t>
            </a:r>
            <a:r>
              <a:rPr lang="de-DE" sz="1200" dirty="0" smtClean="0"/>
              <a:t>Lernorte</a:t>
            </a:r>
            <a:r>
              <a:rPr lang="de-DE" sz="1200" dirty="0" smtClean="0"/>
              <a:t>“</a:t>
            </a:r>
            <a:br>
              <a:rPr lang="de-DE" sz="1200" dirty="0" smtClean="0"/>
            </a:br>
            <a:endParaRPr lang="de-DE" sz="1200" dirty="0" smtClean="0"/>
          </a:p>
          <a:p>
            <a:r>
              <a:rPr lang="de-DE" sz="1600" b="1" dirty="0" smtClean="0"/>
              <a:t>13.10.15</a:t>
            </a:r>
            <a:r>
              <a:rPr lang="de-DE" sz="1600" b="1" dirty="0" smtClean="0"/>
              <a:t>, 13.15 Uhr</a:t>
            </a:r>
            <a:br>
              <a:rPr lang="de-DE" sz="1600" b="1" dirty="0" smtClean="0"/>
            </a:br>
            <a:r>
              <a:rPr lang="de-DE" sz="1600" b="1" dirty="0" smtClean="0"/>
              <a:t>Anmeldung zur Prüfung mit Projektbeschreibung</a:t>
            </a:r>
            <a:endParaRPr lang="de-DE" sz="1600" dirty="0"/>
          </a:p>
          <a:p>
            <a:endParaRPr lang="de-DE" sz="1600" dirty="0" smtClean="0"/>
          </a:p>
          <a:p>
            <a:r>
              <a:rPr lang="de-DE" sz="1600" b="1" dirty="0" smtClean="0"/>
              <a:t>28</a:t>
            </a:r>
            <a:r>
              <a:rPr lang="de-DE" sz="1600" b="1" dirty="0" smtClean="0"/>
              <a:t>.11 </a:t>
            </a:r>
            <a:r>
              <a:rPr lang="de-DE" sz="1600" b="1" dirty="0" smtClean="0"/>
              <a:t>– </a:t>
            </a:r>
            <a:r>
              <a:rPr lang="de-DE" sz="1600" b="1" dirty="0" smtClean="0"/>
              <a:t>02</a:t>
            </a:r>
            <a:r>
              <a:rPr lang="de-DE" sz="1600" b="1" dirty="0" smtClean="0"/>
              <a:t>.12.16 </a:t>
            </a:r>
            <a:r>
              <a:rPr lang="de-DE" sz="1600" b="1" dirty="0" smtClean="0"/>
              <a:t>(50%)</a:t>
            </a:r>
            <a:br>
              <a:rPr lang="de-DE" sz="1600" b="1" dirty="0" smtClean="0"/>
            </a:br>
            <a:r>
              <a:rPr lang="de-DE" sz="1600" b="1" dirty="0" smtClean="0"/>
              <a:t>Durchführungsphase</a:t>
            </a: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200" dirty="0" smtClean="0"/>
              <a:t>- Projektdurchführung</a:t>
            </a:r>
            <a:br>
              <a:rPr lang="de-DE" sz="1200" dirty="0" smtClean="0"/>
            </a:br>
            <a:r>
              <a:rPr lang="de-DE" sz="1200" dirty="0" smtClean="0"/>
              <a:t>- Führen des Arbeitstagebuches</a:t>
            </a:r>
            <a:br>
              <a:rPr lang="de-DE" sz="1200" dirty="0" smtClean="0"/>
            </a:br>
            <a:r>
              <a:rPr lang="de-DE" sz="1200" dirty="0" smtClean="0"/>
              <a:t>- Vorbereiten/Üben der </a:t>
            </a:r>
            <a:br>
              <a:rPr lang="de-DE" sz="1200" dirty="0" smtClean="0"/>
            </a:br>
            <a:r>
              <a:rPr lang="de-DE" sz="1200" dirty="0" smtClean="0"/>
              <a:t>   Präsentation</a:t>
            </a:r>
          </a:p>
          <a:p>
            <a:endParaRPr lang="de-DE" sz="1200" dirty="0" smtClean="0"/>
          </a:p>
          <a:p>
            <a:r>
              <a:rPr lang="de-DE" sz="1600" b="1" dirty="0" smtClean="0"/>
              <a:t>02</a:t>
            </a:r>
            <a:r>
              <a:rPr lang="de-DE" sz="1600" b="1" dirty="0" smtClean="0"/>
              <a:t>.12.16, </a:t>
            </a:r>
            <a:r>
              <a:rPr lang="de-DE" sz="1600" b="1" dirty="0" smtClean="0"/>
              <a:t>11.30 Uhr</a:t>
            </a:r>
            <a:br>
              <a:rPr lang="de-DE" sz="1600" b="1" dirty="0" smtClean="0"/>
            </a:br>
            <a:r>
              <a:rPr lang="de-DE" sz="1600" b="1" dirty="0" smtClean="0"/>
              <a:t>Abgabe der Projektmappen</a:t>
            </a:r>
          </a:p>
          <a:p>
            <a:endParaRPr lang="de-DE" sz="1600" dirty="0" smtClean="0"/>
          </a:p>
          <a:p>
            <a:r>
              <a:rPr lang="de-DE" sz="1600" b="1" dirty="0" smtClean="0"/>
              <a:t>05</a:t>
            </a:r>
            <a:r>
              <a:rPr lang="de-DE" sz="1600" b="1" dirty="0" smtClean="0"/>
              <a:t>.12.16 </a:t>
            </a:r>
            <a:r>
              <a:rPr lang="de-DE" sz="1600" b="1" dirty="0" smtClean="0"/>
              <a:t>(30%)</a:t>
            </a:r>
            <a:br>
              <a:rPr lang="de-DE" sz="1600" b="1" dirty="0" smtClean="0"/>
            </a:br>
            <a:r>
              <a:rPr lang="de-DE" sz="1600" b="1" dirty="0" smtClean="0"/>
              <a:t>Präsentation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- Mediencheck nach </a:t>
            </a:r>
            <a:br>
              <a:rPr lang="de-DE" sz="1600" dirty="0" smtClean="0"/>
            </a:br>
            <a:r>
              <a:rPr lang="de-DE" sz="1600" dirty="0" smtClean="0"/>
              <a:t>  Absprache mit dem/der </a:t>
            </a:r>
            <a:br>
              <a:rPr lang="de-DE" sz="1600" dirty="0" smtClean="0"/>
            </a:br>
            <a:r>
              <a:rPr lang="de-DE" sz="1600" dirty="0" smtClean="0"/>
              <a:t>  Mentor/in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Diese Termine sind einzuhalten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608" y="908721"/>
            <a:ext cx="3192726" cy="5098540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Vorbereitungsphase: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3000" b="1" dirty="0" smtClean="0"/>
              <a:t>20%</a:t>
            </a:r>
            <a:br>
              <a:rPr lang="de-DE" sz="3000" b="1" dirty="0" smtClean="0"/>
            </a:br>
            <a:endParaRPr lang="de-DE" sz="3000" b="1" dirty="0" smtClean="0"/>
          </a:p>
          <a:p>
            <a:r>
              <a:rPr lang="de-DE" sz="2000" dirty="0" smtClean="0"/>
              <a:t>Durchführungsphase:</a:t>
            </a:r>
            <a:r>
              <a:rPr lang="de-DE" dirty="0"/>
              <a:t/>
            </a:r>
            <a:br>
              <a:rPr lang="de-DE" dirty="0"/>
            </a:br>
            <a:r>
              <a:rPr lang="de-DE" sz="3000" b="1" dirty="0" smtClean="0"/>
              <a:t>50%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sz="2000" dirty="0" smtClean="0"/>
              <a:t>Präsentationsphase: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000" b="1" dirty="0" smtClean="0"/>
              <a:t>30%</a:t>
            </a:r>
          </a:p>
          <a:p>
            <a:endParaRPr lang="de-DE" sz="3000" b="1" dirty="0" smtClean="0"/>
          </a:p>
          <a:p>
            <a:r>
              <a:rPr lang="de-DE" sz="2000" dirty="0" smtClean="0"/>
              <a:t>Bekanntgabe der Gesamtnote gleich nach der Präsentationsprüfung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Gewichtung der einzelnen Phasen an der gesamten Projektprüfungsnote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15616" y="1268760"/>
            <a:ext cx="3090440" cy="473271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Alle Unterlagen werden durch die Klassenleitungen </a:t>
            </a:r>
            <a:r>
              <a:rPr lang="de-DE" dirty="0" smtClean="0"/>
              <a:t>ausgegeben oder können auf der Startseite von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www.bo-aes.de</a:t>
            </a:r>
            <a:r>
              <a:rPr lang="de-DE" dirty="0" smtClean="0"/>
              <a:t> heruntergeladen werden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Der Organisationsplan hängt im Lehrerzimmer (Rückwand Vertretungsplan) und im Schaukasten neben dem Einsteinzimmer.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 smtClean="0"/>
              <a:t>Diese Präsentation steht ab sofort ebenfalls unter </a:t>
            </a:r>
            <a:r>
              <a:rPr lang="de-DE" dirty="0" smtClean="0">
                <a:hlinkClick r:id="rId2"/>
              </a:rPr>
              <a:t>www.bo-aes.de</a:t>
            </a:r>
            <a:r>
              <a:rPr lang="de-DE" dirty="0" smtClean="0"/>
              <a:t> zum Download bereit.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Unterlagen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für die Projektprüfung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9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Wenn es nicht so gut lief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ei der Präsentationsprüfung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3090863" cy="173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187624" y="314096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… stehen euch </a:t>
            </a:r>
            <a:r>
              <a:rPr lang="de-DE" dirty="0" err="1"/>
              <a:t>KollegInnen</a:t>
            </a:r>
            <a:r>
              <a:rPr lang="de-DE" dirty="0"/>
              <a:t> oder das </a:t>
            </a:r>
            <a:r>
              <a:rPr lang="de-DE" dirty="0" err="1"/>
              <a:t>Kommit</a:t>
            </a:r>
            <a:r>
              <a:rPr lang="de-DE" dirty="0"/>
              <a:t>-Team für Gespräche und Beratungen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17900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14, 2016</a:t>
            </a:fld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Wenn es gut lief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ei der Präsentationsprüfung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090863" cy="185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187624" y="342900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… </a:t>
            </a:r>
            <a:r>
              <a:rPr lang="de-DE" dirty="0" smtClean="0"/>
              <a:t>feiert schön!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45091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…von euch noch 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41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97</Words>
  <Application>Microsoft Office PowerPoint</Application>
  <PresentationFormat>Bildschirmpräsentation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Austin</vt:lpstr>
      <vt:lpstr>Projektprüfung</vt:lpstr>
      <vt:lpstr>Termine</vt:lpstr>
      <vt:lpstr>Bewertung</vt:lpstr>
      <vt:lpstr>Unterlagen</vt:lpstr>
      <vt:lpstr>Wenn es nicht so gut lief</vt:lpstr>
      <vt:lpstr>Wenn es gut lief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Projektprüfung</dc:title>
  <dc:creator>G</dc:creator>
  <cp:lastModifiedBy>guinet</cp:lastModifiedBy>
  <cp:revision>16</cp:revision>
  <dcterms:created xsi:type="dcterms:W3CDTF">2014-11-18T12:52:56Z</dcterms:created>
  <dcterms:modified xsi:type="dcterms:W3CDTF">2016-04-14T15:05:09Z</dcterms:modified>
</cp:coreProperties>
</file>